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237F-9115-1246-A549-2C2C8B90DFF6}" type="datetimeFigureOut">
              <a:rPr lang="en-US" smtClean="0"/>
              <a:t>3/23/10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89A0-D7F9-D847-B784-76D7AA7AB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237F-9115-1246-A549-2C2C8B90DFF6}" type="datetimeFigureOut">
              <a:rPr lang="en-US" smtClean="0"/>
              <a:t>3/23/10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89A0-D7F9-D847-B784-76D7AA7AB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237F-9115-1246-A549-2C2C8B90DFF6}" type="datetimeFigureOut">
              <a:rPr lang="en-US" smtClean="0"/>
              <a:t>3/23/10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89A0-D7F9-D847-B784-76D7AA7AB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237F-9115-1246-A549-2C2C8B90DFF6}" type="datetimeFigureOut">
              <a:rPr lang="en-US" smtClean="0"/>
              <a:t>3/23/10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89A0-D7F9-D847-B784-76D7AA7AB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237F-9115-1246-A549-2C2C8B90DFF6}" type="datetimeFigureOut">
              <a:rPr lang="en-US" smtClean="0"/>
              <a:t>3/23/10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89A0-D7F9-D847-B784-76D7AA7AB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237F-9115-1246-A549-2C2C8B90DFF6}" type="datetimeFigureOut">
              <a:rPr lang="en-US" smtClean="0"/>
              <a:t>3/23/10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89A0-D7F9-D847-B784-76D7AA7AB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237F-9115-1246-A549-2C2C8B90DFF6}" type="datetimeFigureOut">
              <a:rPr lang="en-US" smtClean="0"/>
              <a:t>3/23/10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89A0-D7F9-D847-B784-76D7AA7AB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237F-9115-1246-A549-2C2C8B90DFF6}" type="datetimeFigureOut">
              <a:rPr lang="en-US" smtClean="0"/>
              <a:t>3/23/10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89A0-D7F9-D847-B784-76D7AA7AB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237F-9115-1246-A549-2C2C8B90DFF6}" type="datetimeFigureOut">
              <a:rPr lang="en-US" smtClean="0"/>
              <a:t>3/23/10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89A0-D7F9-D847-B784-76D7AA7AB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237F-9115-1246-A549-2C2C8B90DFF6}" type="datetimeFigureOut">
              <a:rPr lang="en-US" smtClean="0"/>
              <a:t>3/23/10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89A0-D7F9-D847-B784-76D7AA7AB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237F-9115-1246-A549-2C2C8B90DFF6}" type="datetimeFigureOut">
              <a:rPr lang="en-US" smtClean="0"/>
              <a:t>3/23/10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89A0-D7F9-D847-B784-76D7AA7AB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D237F-9115-1246-A549-2C2C8B90DFF6}" type="datetimeFigureOut">
              <a:rPr lang="en-US" smtClean="0"/>
              <a:t>3/23/10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B89A0-D7F9-D847-B784-76D7AA7AB7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su.edu/~campbelld/amlit/dreiser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Films of the 1950s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Conformity and Rebellion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Anticommunism before 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Fears of “premature anti-Fascists” such as Dorothy Parker, </a:t>
            </a:r>
            <a:r>
              <a:rPr lang="en-US" dirty="0" err="1" smtClean="0"/>
              <a:t>Dashiell</a:t>
            </a:r>
            <a:r>
              <a:rPr lang="en-US" dirty="0" smtClean="0"/>
              <a:t> Hammett, etc. before WWII</a:t>
            </a:r>
          </a:p>
          <a:p>
            <a:r>
              <a:rPr lang="en-US" dirty="0" smtClean="0"/>
              <a:t>Support for republican Spain during the 1937 Spanish Civil War</a:t>
            </a:r>
          </a:p>
          <a:p>
            <a:r>
              <a:rPr lang="en-US" dirty="0" smtClean="0"/>
              <a:t>House Un-American Activities Committee (HUAC) chaired by Martin Dies in 1940.</a:t>
            </a:r>
          </a:p>
          <a:p>
            <a:r>
              <a:rPr lang="en-US" dirty="0" smtClean="0"/>
              <a:t>WWII pro-Soviet films: </a:t>
            </a:r>
            <a:r>
              <a:rPr lang="en-US" i="1" dirty="0" smtClean="0"/>
              <a:t>Mission to Moscow, Song of Russia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Postwar Anticommunism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HUAC chaired by J. Parnell Thomas calls “friendly” witnesses such as Gary Cooper, Ronald Reagan, and Walt Disney.</a:t>
            </a:r>
          </a:p>
          <a:p>
            <a:r>
              <a:rPr lang="en-US" dirty="0" smtClean="0"/>
              <a:t>“Unfriendly” witnesses: the Hollywood Ten, including </a:t>
            </a:r>
            <a:r>
              <a:rPr lang="en-US" dirty="0" err="1" smtClean="0"/>
              <a:t>Alvah</a:t>
            </a:r>
            <a:r>
              <a:rPr lang="en-US" dirty="0" smtClean="0"/>
              <a:t> Bessie, Ring Lardner Junior, Dalton Trumbo, among others, sought to assert their constitutional rights and invoke the First Amendment.</a:t>
            </a:r>
          </a:p>
          <a:p>
            <a:r>
              <a:rPr lang="en-US" dirty="0" smtClean="0"/>
              <a:t>Result: being blacklisted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1950s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April through June 1954: Army-McCarthy hearings were broadcast upon Senator Joseph McCarthy’s accusations of Communists in the State Department. </a:t>
            </a:r>
          </a:p>
          <a:p>
            <a:r>
              <a:rPr lang="en-US" dirty="0" smtClean="0"/>
              <a:t>The pro-Soviet films of the war years gave way to anti-communist films such as </a:t>
            </a:r>
            <a:r>
              <a:rPr lang="en-US" i="1" dirty="0" smtClean="0"/>
              <a:t>The Red Menace</a:t>
            </a:r>
          </a:p>
          <a:p>
            <a:r>
              <a:rPr lang="en-US" dirty="0" smtClean="0"/>
              <a:t>Naming names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Protests in Film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 fiction: </a:t>
            </a:r>
            <a:r>
              <a:rPr lang="en-US" i="1" dirty="0" smtClean="0"/>
              <a:t>Invaders from Mars, Invasion of the Body Snatchers</a:t>
            </a:r>
          </a:p>
          <a:p>
            <a:r>
              <a:rPr lang="en-US" dirty="0" smtClean="0"/>
              <a:t>Westerns: </a:t>
            </a:r>
            <a:r>
              <a:rPr lang="en-US" i="1" dirty="0" smtClean="0"/>
              <a:t>High Noon, Johnny Guitar</a:t>
            </a:r>
          </a:p>
          <a:p>
            <a:r>
              <a:rPr lang="en-US" i="1" dirty="0" smtClean="0"/>
              <a:t>On the Waterfront, </a:t>
            </a:r>
            <a:r>
              <a:rPr lang="en-US" dirty="0" smtClean="0"/>
              <a:t>written by Budd </a:t>
            </a:r>
            <a:r>
              <a:rPr lang="en-US" dirty="0" err="1" smtClean="0"/>
              <a:t>Schulberg</a:t>
            </a:r>
            <a:r>
              <a:rPr lang="en-US" dirty="0" smtClean="0"/>
              <a:t>: </a:t>
            </a:r>
            <a:r>
              <a:rPr lang="en-US" i="1" dirty="0" smtClean="0"/>
              <a:t> </a:t>
            </a:r>
            <a:r>
              <a:rPr lang="en-US" dirty="0" smtClean="0"/>
              <a:t>corrupt union [Communist leadership] tries to break the individual (Marlon Brando) who courageously names names. </a:t>
            </a:r>
            <a:endParaRPr lang="en-US" i="1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Protests against Social Injustice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Gentleman’s Agreement </a:t>
            </a:r>
            <a:r>
              <a:rPr lang="en-US" dirty="0" smtClean="0"/>
              <a:t>(1947), anti-Semitism. </a:t>
            </a:r>
          </a:p>
          <a:p>
            <a:r>
              <a:rPr lang="en-US" i="1" dirty="0" smtClean="0"/>
              <a:t>Border Incident </a:t>
            </a:r>
            <a:r>
              <a:rPr lang="en-US" dirty="0" smtClean="0"/>
              <a:t>(1949), exploitation of Mexican immigrants</a:t>
            </a:r>
          </a:p>
          <a:p>
            <a:r>
              <a:rPr lang="en-US" i="1" dirty="0" smtClean="0"/>
              <a:t>Giant </a:t>
            </a:r>
            <a:r>
              <a:rPr lang="en-US" dirty="0" smtClean="0"/>
              <a:t>(1954), protesting racism</a:t>
            </a:r>
          </a:p>
          <a:p>
            <a:r>
              <a:rPr lang="en-US" i="1" dirty="0" smtClean="0"/>
              <a:t>Imitation of Life </a:t>
            </a:r>
            <a:r>
              <a:rPr lang="en-US" dirty="0" smtClean="0"/>
              <a:t>(1934 and 1959), racism and racial passing</a:t>
            </a:r>
          </a:p>
          <a:p>
            <a:r>
              <a:rPr lang="en-US" i="1" dirty="0" smtClean="0"/>
              <a:t>Storm Warning </a:t>
            </a:r>
            <a:r>
              <a:rPr lang="en-US" dirty="0" smtClean="0"/>
              <a:t>(1951), against the Ku Klux Klan</a:t>
            </a:r>
            <a:endParaRPr lang="en-US" i="1" dirty="0" smtClean="0"/>
          </a:p>
          <a:p>
            <a:endParaRPr lang="en-U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Two Sides of Suburban Domesticity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Mr. </a:t>
            </a:r>
            <a:r>
              <a:rPr lang="en-US" i="1" dirty="0" err="1" smtClean="0"/>
              <a:t>Blandings</a:t>
            </a:r>
            <a:r>
              <a:rPr lang="en-US" i="1" dirty="0" smtClean="0"/>
              <a:t> Builds His Dream House </a:t>
            </a:r>
            <a:r>
              <a:rPr lang="en-US" dirty="0" smtClean="0"/>
              <a:t>(1948): comedy </a:t>
            </a:r>
          </a:p>
          <a:p>
            <a:r>
              <a:rPr lang="en-US" i="1" dirty="0" smtClean="0"/>
              <a:t>All That Heaven Allows </a:t>
            </a:r>
            <a:r>
              <a:rPr lang="en-US" dirty="0" smtClean="0"/>
              <a:t>(1954)</a:t>
            </a:r>
            <a:r>
              <a:rPr lang="en-US" i="1" dirty="0" smtClean="0"/>
              <a:t>: </a:t>
            </a:r>
            <a:r>
              <a:rPr lang="en-US" dirty="0" smtClean="0"/>
              <a:t>domestic melodrama directed by Douglas </a:t>
            </a:r>
            <a:r>
              <a:rPr lang="en-US" dirty="0" err="1" smtClean="0"/>
              <a:t>Sirk</a:t>
            </a:r>
            <a:r>
              <a:rPr lang="en-US" dirty="0" smtClean="0"/>
              <a:t> that uses Thoreau’s </a:t>
            </a:r>
            <a:r>
              <a:rPr lang="en-US" i="1" dirty="0" smtClean="0"/>
              <a:t>Walden </a:t>
            </a:r>
            <a:r>
              <a:rPr lang="en-US" dirty="0" smtClean="0"/>
              <a:t>as a means of protesting the stifling conformity of middle-class consumerism.</a:t>
            </a:r>
            <a:endParaRPr lang="en-US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 Place in the Sun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Based on Theodore Dreiser’s </a:t>
            </a:r>
            <a:r>
              <a:rPr lang="en-US" i="1" dirty="0" smtClean="0"/>
              <a:t>An American Tragedy </a:t>
            </a:r>
            <a:r>
              <a:rPr lang="en-US" dirty="0" smtClean="0"/>
              <a:t>(1925), which was based on the Chester Gillette-Grace Brown case of 1906.</a:t>
            </a:r>
          </a:p>
          <a:p>
            <a:r>
              <a:rPr lang="en-US" dirty="0" smtClean="0"/>
              <a:t>Film version directed by Josef von Sternberg, </a:t>
            </a:r>
            <a:r>
              <a:rPr lang="en-US" i="1" dirty="0" smtClean="0"/>
              <a:t>An American Tragedy </a:t>
            </a:r>
            <a:r>
              <a:rPr lang="en-US" dirty="0" smtClean="0"/>
              <a:t>(1931). Dreiser sued Paramount. </a:t>
            </a:r>
            <a:r>
              <a:rPr lang="en-US" dirty="0" smtClean="0">
                <a:hlinkClick r:id="rId2"/>
              </a:rPr>
              <a:t>http://www.wsu.edu/~campbelld/amlit/dreiser.htm</a:t>
            </a:r>
            <a:r>
              <a:rPr lang="en-US" smtClean="0"/>
              <a:t> </a:t>
            </a:r>
          </a:p>
          <a:p>
            <a:r>
              <a:rPr lang="en-US" dirty="0" smtClean="0"/>
              <a:t>Protagonist caught between classes and trying to live the American dream.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411</Words>
  <Application>Microsoft Macintosh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Films of the 1950s</vt:lpstr>
      <vt:lpstr>Anticommunism before WWII</vt:lpstr>
      <vt:lpstr>Postwar Anticommunism</vt:lpstr>
      <vt:lpstr>1950s</vt:lpstr>
      <vt:lpstr>Protests in Film </vt:lpstr>
      <vt:lpstr>Protests against Social Injustice</vt:lpstr>
      <vt:lpstr>The Two Sides of Suburban Domesticity</vt:lpstr>
      <vt:lpstr>A Place in the Sun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Films of the 1950s</dc:title>
  <dc:creator>Donna Campbell</dc:creator>
  <cp:lastModifiedBy>Donna Campbell</cp:lastModifiedBy>
  <cp:revision>3</cp:revision>
  <dcterms:created xsi:type="dcterms:W3CDTF">2010-03-23T19:32:12Z</dcterms:created>
  <dcterms:modified xsi:type="dcterms:W3CDTF">2010-03-23T20:07:42Z</dcterms:modified>
</cp:coreProperties>
</file>